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52"/>
  </p:notesMasterIdLst>
  <p:handoutMasterIdLst>
    <p:handoutMasterId r:id="rId53"/>
  </p:handoutMasterIdLst>
  <p:sldIdLst>
    <p:sldId id="256" r:id="rId4"/>
    <p:sldId id="2076137762" r:id="rId5"/>
    <p:sldId id="2076137236" r:id="rId6"/>
    <p:sldId id="2076137237" r:id="rId7"/>
    <p:sldId id="2134804628" r:id="rId8"/>
    <p:sldId id="2076138294" r:id="rId9"/>
    <p:sldId id="2134804629" r:id="rId10"/>
    <p:sldId id="257" r:id="rId11"/>
    <p:sldId id="2076137335" r:id="rId12"/>
    <p:sldId id="2076137919" r:id="rId13"/>
    <p:sldId id="258" r:id="rId14"/>
    <p:sldId id="8359" r:id="rId15"/>
    <p:sldId id="8360" r:id="rId16"/>
    <p:sldId id="8414" r:id="rId17"/>
    <p:sldId id="259" r:id="rId18"/>
    <p:sldId id="2076137918" r:id="rId19"/>
    <p:sldId id="2076137920" r:id="rId20"/>
    <p:sldId id="279" r:id="rId21"/>
    <p:sldId id="2076137333" r:id="rId22"/>
    <p:sldId id="2126" r:id="rId23"/>
    <p:sldId id="2076137915" r:id="rId24"/>
    <p:sldId id="11934" r:id="rId25"/>
    <p:sldId id="2076138291" r:id="rId26"/>
    <p:sldId id="2076138292" r:id="rId27"/>
    <p:sldId id="2076138290" r:id="rId28"/>
    <p:sldId id="3206" r:id="rId29"/>
    <p:sldId id="683" r:id="rId30"/>
    <p:sldId id="3207" r:id="rId31"/>
    <p:sldId id="2098" r:id="rId32"/>
    <p:sldId id="2076137758" r:id="rId33"/>
    <p:sldId id="2076137922" r:id="rId34"/>
    <p:sldId id="2076137924" r:id="rId35"/>
    <p:sldId id="2076137925" r:id="rId36"/>
    <p:sldId id="2076137926" r:id="rId37"/>
    <p:sldId id="2076137928" r:id="rId38"/>
    <p:sldId id="2076137314" r:id="rId39"/>
    <p:sldId id="2076137329" r:id="rId40"/>
    <p:sldId id="10038" r:id="rId41"/>
    <p:sldId id="2076138286" r:id="rId42"/>
    <p:sldId id="2076138287" r:id="rId43"/>
    <p:sldId id="2076138288" r:id="rId44"/>
    <p:sldId id="8373" r:id="rId45"/>
    <p:sldId id="8416" r:id="rId46"/>
    <p:sldId id="2076137749" r:id="rId47"/>
    <p:sldId id="2076137754" r:id="rId48"/>
    <p:sldId id="2076137753" r:id="rId49"/>
    <p:sldId id="263" r:id="rId50"/>
    <p:sldId id="207613829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autoAdjust="0"/>
    <p:restoredTop sz="82757" autoAdjust="0"/>
  </p:normalViewPr>
  <p:slideViewPr>
    <p:cSldViewPr snapToGrid="0" showGuides="1">
      <p:cViewPr varScale="1">
        <p:scale>
          <a:sx n="84" d="100"/>
          <a:sy n="84" d="100"/>
        </p:scale>
        <p:origin x="43" y="200"/>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12/5/2021</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16</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17</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21</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24</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8</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30</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31</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33</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34</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38</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39</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40</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43</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10</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11</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12/5/2021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12/5/2021 8:43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14</a:t>
            </a:fld>
            <a:endParaRPr lang="en-US"/>
          </a:p>
        </p:txBody>
      </p:sp>
    </p:spTree>
    <p:extLst>
      <p:ext uri="{BB962C8B-B14F-4D97-AF65-F5344CB8AC3E}">
        <p14:creationId xmlns:p14="http://schemas.microsoft.com/office/powerpoint/2010/main" val="186844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15</a:t>
            </a:fld>
            <a:endParaRPr lang="en-US"/>
          </a:p>
        </p:txBody>
      </p:sp>
    </p:spTree>
    <p:extLst>
      <p:ext uri="{BB962C8B-B14F-4D97-AF65-F5344CB8AC3E}">
        <p14:creationId xmlns:p14="http://schemas.microsoft.com/office/powerpoint/2010/main" val="42051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1.sv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31.svg"/><Relationship Id="rId2"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46.svg"/><Relationship Id="rId4"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49.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50.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52.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5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87.svg"/></Relationships>
</file>

<file path=ppt/slides/_rels/slide18.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37.xml"/><Relationship Id="rId5" Type="http://schemas.openxmlformats.org/officeDocument/2006/relationships/image" Target="../media/image91.svg"/><Relationship Id="rId4" Type="http://schemas.openxmlformats.org/officeDocument/2006/relationships/image" Target="../media/image9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sv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sv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05.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18.xml"/><Relationship Id="rId7" Type="http://schemas.openxmlformats.org/officeDocument/2006/relationships/image" Target="../media/image107.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6.png"/><Relationship Id="rId3" Type="http://schemas.openxmlformats.org/officeDocument/2006/relationships/image" Target="../media/image68.jpeg"/><Relationship Id="rId7" Type="http://schemas.openxmlformats.org/officeDocument/2006/relationships/image" Target="../media/image71.png"/><Relationship Id="rId12" Type="http://schemas.openxmlformats.org/officeDocument/2006/relationships/image" Target="../media/image75.svg"/><Relationship Id="rId2" Type="http://schemas.openxmlformats.org/officeDocument/2006/relationships/image" Target="../media/image67.jpeg"/><Relationship Id="rId1" Type="http://schemas.openxmlformats.org/officeDocument/2006/relationships/slideLayout" Target="../slideLayouts/slideLayout8.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56.png"/><Relationship Id="rId9" Type="http://schemas.openxmlformats.org/officeDocument/2006/relationships/image" Target="../media/image72.png"/><Relationship Id="rId14" Type="http://schemas.openxmlformats.org/officeDocument/2006/relationships/hyperlink" Target="https://www.linkedin.com/in/kylebunting" TargetMode="Externa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4.png"/><Relationship Id="rId4"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3.png"/><Relationship Id="rId3" Type="http://schemas.openxmlformats.org/officeDocument/2006/relationships/image" Target="../media/image115.png"/><Relationship Id="rId7" Type="http://schemas.openxmlformats.org/officeDocument/2006/relationships/image" Target="../media/image119.svg"/><Relationship Id="rId12"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jpg"/><Relationship Id="rId10" Type="http://schemas.openxmlformats.org/officeDocument/2006/relationships/image" Target="../media/image89.svg"/><Relationship Id="rId4" Type="http://schemas.openxmlformats.org/officeDocument/2006/relationships/image" Target="../media/image116.svg"/><Relationship Id="rId9" Type="http://schemas.openxmlformats.org/officeDocument/2006/relationships/image" Target="../media/image88.png"/><Relationship Id="rId14" Type="http://schemas.openxmlformats.org/officeDocument/2006/relationships/image" Target="../media/image124.svg"/></Relationships>
</file>

<file path=ppt/slides/_rels/slide34.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125.png"/><Relationship Id="rId7" Type="http://schemas.openxmlformats.org/officeDocument/2006/relationships/image" Target="../media/image88.png"/><Relationship Id="rId12" Type="http://schemas.openxmlformats.org/officeDocument/2006/relationships/image" Target="../media/image129.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28.png"/><Relationship Id="rId5" Type="http://schemas.openxmlformats.org/officeDocument/2006/relationships/image" Target="../media/image119.svg"/><Relationship Id="rId10" Type="http://schemas.openxmlformats.org/officeDocument/2006/relationships/image" Target="../media/image127.svg"/><Relationship Id="rId4" Type="http://schemas.openxmlformats.org/officeDocument/2006/relationships/image" Target="../media/image118.png"/><Relationship Id="rId9" Type="http://schemas.openxmlformats.org/officeDocument/2006/relationships/image" Target="../media/image1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139.png"/></Relationships>
</file>

<file path=ppt/slides/_rels/slide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8.xml"/><Relationship Id="rId6" Type="http://schemas.openxmlformats.org/officeDocument/2006/relationships/hyperlink" Target="https://www.linkedin.com/in/kylebunting" TargetMode="External"/><Relationship Id="rId5" Type="http://schemas.openxmlformats.org/officeDocument/2006/relationships/image" Target="../media/image76.png"/><Relationship Id="rId4" Type="http://schemas.openxmlformats.org/officeDocument/2006/relationships/image" Target="../media/image75.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svg"/><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144.png"/><Relationship Id="rId5" Type="http://schemas.openxmlformats.org/officeDocument/2006/relationships/image" Target="../media/image143.svg"/><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6.png"/><Relationship Id="rId3" Type="http://schemas.openxmlformats.org/officeDocument/2006/relationships/image" Target="../media/image147.svg"/><Relationship Id="rId7" Type="http://schemas.openxmlformats.org/officeDocument/2006/relationships/image" Target="../media/image151.png"/><Relationship Id="rId12" Type="http://schemas.openxmlformats.org/officeDocument/2006/relationships/image" Target="../media/image127.svg"/><Relationship Id="rId2" Type="http://schemas.openxmlformats.org/officeDocument/2006/relationships/image" Target="../media/image146.png"/><Relationship Id="rId1" Type="http://schemas.openxmlformats.org/officeDocument/2006/relationships/slideLayout" Target="../slideLayouts/slideLayout37.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svg"/><Relationship Id="rId10" Type="http://schemas.openxmlformats.org/officeDocument/2006/relationships/image" Target="../media/image154.sv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7.svg"/></Relationships>
</file>

<file path=ppt/slides/_rels/slide46.xml.rels><?xml version="1.0" encoding="UTF-8" standalone="yes"?>
<Relationships xmlns="http://schemas.openxmlformats.org/package/2006/relationships"><Relationship Id="rId2" Type="http://schemas.openxmlformats.org/officeDocument/2006/relationships/image" Target="../media/image158.gif"/><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159.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3" Type="http://schemas.openxmlformats.org/officeDocument/2006/relationships/image" Target="../media/image162.svg"/><Relationship Id="rId2" Type="http://schemas.openxmlformats.org/officeDocument/2006/relationships/image" Target="../media/image161.png"/><Relationship Id="rId1" Type="http://schemas.openxmlformats.org/officeDocument/2006/relationships/slideLayout" Target="../slideLayouts/slideLayout37.xml"/><Relationship Id="rId5" Type="http://schemas.openxmlformats.org/officeDocument/2006/relationships/image" Target="../media/image164.svg"/><Relationship Id="rId4" Type="http://schemas.openxmlformats.org/officeDocument/2006/relationships/image" Target="../media/image163.png"/></Relationships>
</file>

<file path=ppt/slides/_rels/slide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png"/><Relationship Id="rId1" Type="http://schemas.openxmlformats.org/officeDocument/2006/relationships/slideLayout" Target="../slideLayouts/slideLayout74.xml"/><Relationship Id="rId6" Type="http://schemas.openxmlformats.org/officeDocument/2006/relationships/image" Target="../media/image81.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80.jpg"/></Relationships>
</file>

<file path=ppt/slides/_rels/slide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64.xml"/></Relationships>
</file>

<file path=ppt/slides/_rels/slide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dirty="0">
                  <a:solidFill>
                    <a:schemeClr val="accent1"/>
                  </a:solidFill>
                  <a:latin typeface="Segoe UI"/>
                </a:rPr>
                <a:t>90%</a:t>
              </a:r>
              <a:r>
                <a:rPr lang="en-US" sz="2000" b="0" dirty="0">
                  <a:solidFill>
                    <a:srgbClr val="1A1A1A"/>
                  </a:solidFill>
                  <a:latin typeface="Segoe UI"/>
                </a:rPr>
                <a:t> generated data is </a:t>
              </a:r>
              <a:r>
                <a:rPr lang="en-US" sz="2000"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14</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27+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 with Azure Synapse Analytics</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Senior Data &amp; AI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a:xfrm>
            <a:off x="647701" y="1575714"/>
            <a:ext cx="5662228" cy="4114800"/>
          </a:xfrm>
        </p:spPr>
        <p:txBody>
          <a:bodyPr>
            <a:normAutofit/>
          </a:bodyPr>
          <a:lstStyle/>
          <a:p>
            <a:pPr marL="0" indent="0">
              <a:buNone/>
            </a:pPr>
            <a:r>
              <a:rPr lang="en-US" sz="1800" b="0" cap="none" dirty="0">
                <a:solidFill>
                  <a:schemeClr val="tx1"/>
                </a:solidFill>
              </a:rPr>
              <a:t>20+ years in Data and Analytics</a:t>
            </a:r>
          </a:p>
          <a:p>
            <a:pPr marL="0" indent="0">
              <a:buNone/>
            </a:pPr>
            <a:r>
              <a:rPr lang="en-US" sz="1800" b="0" cap="none" dirty="0">
                <a:solidFill>
                  <a:schemeClr val="tx1"/>
                </a:solidFill>
              </a:rPr>
              <a:t>6 years working </a:t>
            </a:r>
            <a:r>
              <a:rPr lang="en-US" sz="1800" dirty="0"/>
              <a:t>at Microsoft </a:t>
            </a:r>
          </a:p>
          <a:p>
            <a:pPr marL="0" indent="0">
              <a:buNone/>
            </a:pPr>
            <a:r>
              <a:rPr lang="en-US" sz="1800" b="0" cap="none" dirty="0">
                <a:solidFill>
                  <a:schemeClr val="tx1"/>
                </a:solidFill>
              </a:rPr>
              <a:t>	3 years in AI En</a:t>
            </a:r>
            <a:r>
              <a:rPr lang="en-US" sz="1800" dirty="0"/>
              <a:t>gineering</a:t>
            </a:r>
          </a:p>
          <a:p>
            <a:pPr marL="0" indent="0">
              <a:buNone/>
            </a:pPr>
            <a:r>
              <a:rPr lang="en-US" sz="1800" b="0" cap="none" dirty="0">
                <a:solidFill>
                  <a:schemeClr val="tx1"/>
                </a:solidFill>
              </a:rPr>
              <a:t>	3 years in World Wide Learning</a:t>
            </a:r>
          </a:p>
          <a:p>
            <a:pPr marL="0" indent="0">
              <a:buNone/>
            </a:pPr>
            <a:r>
              <a:rPr lang="en-US" sz="1800" dirty="0"/>
              <a:t>20 years as  Microsoft Certified Trainer</a:t>
            </a:r>
            <a:endParaRPr lang="en-US" sz="1800" b="0" cap="none" dirty="0">
              <a:solidFill>
                <a:schemeClr val="tx1"/>
              </a:solidFill>
            </a:endParaRP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Chris Testa-O’Neill</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Principal PM: Data and AI @ Microsoft</a:t>
            </a:r>
          </a:p>
        </p:txBody>
      </p:sp>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3935550"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Chris.testaoneill@microsoft.com</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5">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6">
                    <a:extLst>
                      <a:ext uri="{A12FA001-AC4F-418D-AE19-62706E023703}">
                        <ahyp:hlinkClr xmlns:ahyp="http://schemas.microsoft.com/office/drawing/2018/hyperlinkcolor" val="tx"/>
                      </a:ext>
                    </a:extLst>
                  </a:hlinkClick>
                </a:rPr>
                <a:t>https://www.linkedin.com/in/</a:t>
              </a:r>
              <a:r>
                <a:rPr kumimoji="0" lang="en-US" sz="1600" b="0" i="0" u="none" strike="noStrike" kern="0" cap="none" spc="0" normalizeH="0" baseline="0" noProof="0" dirty="0">
                  <a:ln>
                    <a:noFill/>
                  </a:ln>
                  <a:solidFill>
                    <a:srgbClr val="1A1F20"/>
                  </a:solidFill>
                  <a:effectLst/>
                  <a:uLnTx/>
                  <a:uFillTx/>
                  <a:latin typeface="Montserrat Semi"/>
                  <a:ea typeface="+mn-ea"/>
                  <a:cs typeface="Calibri"/>
                </a:rPr>
                <a:t>ctestaoneill</a:t>
              </a: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99096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https://github.com/ctesta-oneillmsft</a:t>
              </a:r>
            </a:p>
          </p:txBody>
        </p:sp>
      </p:grpSp>
      <p:pic>
        <p:nvPicPr>
          <p:cNvPr id="10" name="Picture 9">
            <a:extLst>
              <a:ext uri="{FF2B5EF4-FFF2-40B4-BE49-F238E27FC236}">
                <a16:creationId xmlns:a16="http://schemas.microsoft.com/office/drawing/2014/main" id="{FE148569-EE04-408C-89E4-14E2E832C1AA}"/>
              </a:ext>
            </a:extLst>
          </p:cNvPr>
          <p:cNvPicPr>
            <a:picLocks noChangeAspect="1"/>
          </p:cNvPicPr>
          <p:nvPr/>
        </p:nvPicPr>
        <p:blipFill>
          <a:blip r:embed="rId7"/>
          <a:stretch>
            <a:fillRect/>
          </a:stretch>
        </p:blipFill>
        <p:spPr>
          <a:xfrm>
            <a:off x="7521440" y="2035813"/>
            <a:ext cx="3479069" cy="3378517"/>
          </a:xfrm>
          <a:prstGeom prst="rect">
            <a:avLst/>
          </a:prstGeom>
        </p:spPr>
      </p:pic>
    </p:spTree>
    <p:extLst>
      <p:ext uri="{BB962C8B-B14F-4D97-AF65-F5344CB8AC3E}">
        <p14:creationId xmlns:p14="http://schemas.microsoft.com/office/powerpoint/2010/main" val="17037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30851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seven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250+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6</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15F2-F980-4800-967C-7A5C36CF5C6C}"/>
              </a:ext>
            </a:extLst>
          </p:cNvPr>
          <p:cNvSpPr txBox="1"/>
          <p:nvPr/>
        </p:nvSpPr>
        <p:spPr>
          <a:xfrm>
            <a:off x="807097" y="1989367"/>
            <a:ext cx="7160078" cy="707886"/>
          </a:xfrm>
          <a:prstGeom prst="rect">
            <a:avLst/>
          </a:prstGeom>
          <a:noFill/>
        </p:spPr>
        <p:txBody>
          <a:bodyPr wrap="square">
            <a:spAutoFit/>
          </a:bodyPr>
          <a:lstStyle/>
          <a:p>
            <a:r>
              <a:rPr lang="en-US" sz="4000" dirty="0"/>
              <a:t>aka.solliance.net/delabs</a:t>
            </a:r>
          </a:p>
        </p:txBody>
      </p:sp>
      <p:sp>
        <p:nvSpPr>
          <p:cNvPr id="5" name="TextBox 4">
            <a:extLst>
              <a:ext uri="{FF2B5EF4-FFF2-40B4-BE49-F238E27FC236}">
                <a16:creationId xmlns:a16="http://schemas.microsoft.com/office/drawing/2014/main" id="{D245D60C-8DA4-4865-8CE0-3CDD29ACBE34}"/>
              </a:ext>
            </a:extLst>
          </p:cNvPr>
          <p:cNvSpPr txBox="1"/>
          <p:nvPr/>
        </p:nvSpPr>
        <p:spPr>
          <a:xfrm>
            <a:off x="895739" y="3469509"/>
            <a:ext cx="6730871" cy="646331"/>
          </a:xfrm>
          <a:prstGeom prst="rect">
            <a:avLst/>
          </a:prstGeom>
          <a:noFill/>
        </p:spPr>
        <p:txBody>
          <a:bodyPr wrap="square">
            <a:spAutoFit/>
          </a:bodyPr>
          <a:lstStyle/>
          <a:p>
            <a:r>
              <a:rPr lang="en-US" sz="3600" dirty="0">
                <a:solidFill>
                  <a:srgbClr val="000000"/>
                </a:solidFill>
                <a:effectLst/>
                <a:latin typeface="Calibri" panose="020F0502020204030204" pitchFamily="34" charset="0"/>
                <a:ea typeface="Calibri" panose="020F0502020204030204" pitchFamily="34" charset="0"/>
              </a:rPr>
              <a:t>Activation Code:  </a:t>
            </a:r>
            <a:r>
              <a:rPr lang="en-US" sz="3600" dirty="0">
                <a:solidFill>
                  <a:srgbClr val="333333"/>
                </a:solidFill>
                <a:effectLst/>
                <a:latin typeface="Segoe UI" panose="020B0502040204020203" pitchFamily="34" charset="0"/>
                <a:ea typeface="Calibri" panose="020F0502020204030204" pitchFamily="34" charset="0"/>
              </a:rPr>
              <a:t>ACTIVATE1422</a:t>
            </a:r>
            <a:r>
              <a:rPr lang="en-US" sz="3600" dirty="0">
                <a:solidFill>
                  <a:srgbClr val="000000"/>
                </a:solidFill>
                <a:effectLst/>
                <a:latin typeface="Calibri" panose="020F0502020204030204" pitchFamily="34" charset="0"/>
                <a:ea typeface="Calibri" panose="020F0502020204030204" pitchFamily="34" charset="0"/>
              </a:rPr>
              <a:t> </a:t>
            </a:r>
            <a:endParaRPr lang="en-US" sz="3600" dirty="0"/>
          </a:p>
        </p:txBody>
      </p:sp>
      <p:pic>
        <p:nvPicPr>
          <p:cNvPr id="7" name="Picture 6" descr="Qr code&#10;&#10;Description automatically generated">
            <a:extLst>
              <a:ext uri="{FF2B5EF4-FFF2-40B4-BE49-F238E27FC236}">
                <a16:creationId xmlns:a16="http://schemas.microsoft.com/office/drawing/2014/main" id="{B2F21163-ECA2-49FF-9123-DA6FB08B3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694" y="981041"/>
            <a:ext cx="3839546" cy="3839546"/>
          </a:xfrm>
          <a:prstGeom prst="rect">
            <a:avLst/>
          </a:prstGeom>
        </p:spPr>
      </p:pic>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3965</TotalTime>
  <Words>4720</Words>
  <Application>Microsoft Office PowerPoint</Application>
  <PresentationFormat>Widescreen</PresentationFormat>
  <Paragraphs>494</Paragraphs>
  <Slides>48</Slides>
  <Notes>29</Notes>
  <HiddenSlides>1</HiddenSlides>
  <MMClips>1</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48</vt:i4>
      </vt:variant>
    </vt:vector>
  </HeadingPairs>
  <TitlesOfParts>
    <vt:vector size="69" baseType="lpstr">
      <vt:lpstr>Arial</vt:lpstr>
      <vt:lpstr>Calibri</vt:lpstr>
      <vt:lpstr>Calibri Light</vt:lpstr>
      <vt:lpstr>Catamaran ExtraBold</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Joel Hulen</vt:lpstr>
      <vt:lpstr>Kyle Bunting</vt:lpstr>
      <vt:lpstr>Chris Testa-O’Neill</vt:lpstr>
      <vt:lpstr>CLOUD IS AT THE CENTER OF EVERYTHING WE DO.</vt:lpstr>
      <vt:lpstr>PowerPoint Presentation</vt:lpstr>
      <vt:lpstr>Register your lab environment</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Designing a modern data warehouse with Azure Synapse Analytics</vt:lpstr>
      <vt:lpstr>The modern data warehouse</vt:lpstr>
      <vt:lpstr>PowerPoint Presentation</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26</cp:revision>
  <dcterms:created xsi:type="dcterms:W3CDTF">2021-04-14T17:02:56Z</dcterms:created>
  <dcterms:modified xsi:type="dcterms:W3CDTF">2021-12-05T16:43:34Z</dcterms:modified>
</cp:coreProperties>
</file>